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</p:sldIdLst>
  <p:sldSz cy="6858000" cx="9144000"/>
  <p:notesSz cx="6858000" cy="9144000"/>
  <p:embeddedFontLst>
    <p:embeddedFont>
      <p:font typeface="Anton"/>
      <p:regular r:id="rId165"/>
    </p:embeddedFont>
    <p:embeddedFont>
      <p:font typeface="Oswald"/>
      <p:regular r:id="rId166"/>
      <p:bold r:id="rId1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font" Target="fonts/Anton-regular.fntdata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7" Type="http://schemas.openxmlformats.org/officeDocument/2006/relationships/font" Target="fonts/Oswald-bold.fntdata"/><Relationship Id="rId166" Type="http://schemas.openxmlformats.org/officeDocument/2006/relationships/font" Target="fonts/Oswald-regular.fntdata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2e6125397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2e6125397_0_1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2e6125397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52e6125397_0_2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1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52e6125397_0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52e6125397_0_3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7504249e5d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7504249e5d_0_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e47db84e2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e47db84e2b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38055426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g3380554264a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504249e5d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7504249e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504249e5d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504249e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e6125397_0_1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52e6125397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52e6125397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02289f8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02289f875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85a44970d_1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d85a44970d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d85a44970d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04249e5d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7504249e5d_0_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80554264a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380554264a_0_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2e6125397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52e6125397_0_2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04249e5d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7504249e5d_0_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04249e5d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7504249e5d_0_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://www.misterharm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://www.misterharms.com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ssl.panoramio.com/photo/77415471" TargetMode="External"/><Relationship Id="rId4" Type="http://schemas.openxmlformats.org/officeDocument/2006/relationships/image" Target="../media/image90.jpg"/><Relationship Id="rId5" Type="http://schemas.openxmlformats.org/officeDocument/2006/relationships/hyperlink" Target="https://flic.kr/p/Dt9rgH" TargetMode="External"/><Relationship Id="rId6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7.jpg"/><Relationship Id="rId4" Type="http://schemas.openxmlformats.org/officeDocument/2006/relationships/hyperlink" Target="https://ssl.panoramio.com/photo/77415471" TargetMode="External"/><Relationship Id="rId5" Type="http://schemas.openxmlformats.org/officeDocument/2006/relationships/hyperlink" Target="https://flic.kr/p/CvD5NW" TargetMode="External"/><Relationship Id="rId6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7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jpg"/><Relationship Id="rId4" Type="http://schemas.openxmlformats.org/officeDocument/2006/relationships/hyperlink" Target="http://www.whjcollection.com/show_more2.asp?ind=44&amp;sel=1&amp;sto=Wyoming&amp;depo=any&amp;typo=any&amp;yro=1&amp;cate=&amp;pgno=5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0.jpg"/><Relationship Id="rId4" Type="http://schemas.openxmlformats.org/officeDocument/2006/relationships/hyperlink" Target="http://contentdm.lib.byu.edu/cdm/ref/collection/Jackson/id/3427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4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2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3.jpg"/><Relationship Id="rId4" Type="http://schemas.openxmlformats.org/officeDocument/2006/relationships/hyperlink" Target="http://contentdm.lib.byu.edu/cdm/compoundobject/collection/Jackson/id/3904/rec/4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hyperlink" Target="http://www.misterharms.com" TargetMode="External"/><Relationship Id="rId6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ssl.panoramio.com/photo/77415471" TargetMode="External"/><Relationship Id="rId4" Type="http://schemas.openxmlformats.org/officeDocument/2006/relationships/image" Target="../media/image96.jpg"/><Relationship Id="rId5" Type="http://schemas.openxmlformats.org/officeDocument/2006/relationships/hyperlink" Target="https://en.wikipedia.org/wiki/File:JamesMargaretReed.jpg" TargetMode="External"/><Relationship Id="rId6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9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0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7.jpg"/><Relationship Id="rId4" Type="http://schemas.openxmlformats.org/officeDocument/2006/relationships/hyperlink" Target="https://en.wikipedia.org/wiki/Donner_Party#/media/File:Donner_Pass_kingp053.jpg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2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9.jpg"/><Relationship Id="rId4" Type="http://schemas.openxmlformats.org/officeDocument/2006/relationships/hyperlink" Target="https://catalog.archives.gov/id/516729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8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1.jpg"/><Relationship Id="rId4" Type="http://schemas.openxmlformats.org/officeDocument/2006/relationships/hyperlink" Target="https://catalog.archives.gov/id/516730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5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1.jpg"/><Relationship Id="rId4" Type="http://schemas.openxmlformats.org/officeDocument/2006/relationships/hyperlink" Target="http://www.whjcollection.com/show_more2.asp?ind=47&amp;sel=1&amp;sto=Idaho&amp;depo=any&amp;typo=any&amp;yro=1&amp;cate=&amp;pgno=1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5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6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8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7.jpg"/><Relationship Id="rId4" Type="http://schemas.openxmlformats.org/officeDocument/2006/relationships/hyperlink" Target="https://www.flickr.com/photos/basecampbaker/9060914946/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7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0.jpg"/><Relationship Id="rId4" Type="http://schemas.openxmlformats.org/officeDocument/2006/relationships/hyperlink" Target="https://flic.kr/p/9DyETy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3.jpg"/><Relationship Id="rId4" Type="http://schemas.openxmlformats.org/officeDocument/2006/relationships/hyperlink" Target="http://www.whjcollection.com/show_more2.asp?ind=520&amp;sel=1&amp;sto=any&amp;depo=any&amp;typo=any&amp;yro=1&amp;cate=&amp;pgno=16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6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4.jpg"/><Relationship Id="rId4" Type="http://schemas.openxmlformats.org/officeDocument/2006/relationships/hyperlink" Target="http://www.whjcollection.com/show_more2.asp?ind=49&amp;sel=1&amp;sto=any&amp;depo=any&amp;typo=Watercolor__________&amp;yro=1&amp;cate=&amp;pgno=1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53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9.jpg"/><Relationship Id="rId4" Type="http://schemas.openxmlformats.org/officeDocument/2006/relationships/hyperlink" Target="http://www.whjcollection.com/show_more2.asp?ind=150&amp;sel=1&amp;sto=any&amp;depo=any&amp;typo=any&amp;yro=1&amp;cate=&amp;pgno=36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5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8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6.jpg"/><Relationship Id="rId4" Type="http://schemas.openxmlformats.org/officeDocument/2006/relationships/hyperlink" Target="https://ccrls.ent.sirsi.net/client/en_US/search/asset/21910/0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57.jpg"/><Relationship Id="rId4" Type="http://schemas.openxmlformats.org/officeDocument/2006/relationships/hyperlink" Target="https://ccrls.ent.sirsi.net/client/en_US/search/asset/21911/0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1.jpg"/><Relationship Id="rId4" Type="http://schemas.openxmlformats.org/officeDocument/2006/relationships/hyperlink" Target="https://ccrls.ent.sirsi.net/client/en_US/search/asset/21346/0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0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3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jpg"/><Relationship Id="rId4" Type="http://schemas.openxmlformats.org/officeDocument/2006/relationships/hyperlink" Target="https://www.loc.gov/item/2004661637/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6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8.jpg"/><Relationship Id="rId4" Type="http://schemas.openxmlformats.org/officeDocument/2006/relationships/hyperlink" Target="http://www.whjcollection.com/show_more2.asp?ind=50&amp;sel=1&amp;sto=any&amp;depo=any&amp;typo=any&amp;yro=1&amp;cate=&amp;pgno=16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69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7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9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5.jpg"/><Relationship Id="rId4" Type="http://schemas.openxmlformats.org/officeDocument/2006/relationships/hyperlink" Target="https://ccrls.ent.sirsi.net/client/en_US/search/asset/23132/0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4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1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31.pn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1.jpg"/><Relationship Id="rId4" Type="http://schemas.openxmlformats.org/officeDocument/2006/relationships/hyperlink" Target="http://www.whjcollection.com/show_more2.asp?ind=51&amp;sel=1&amp;sto=any&amp;depo=any&amp;typo=any&amp;yro=1&amp;cate=&amp;pgno=16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72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5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2.jpg"/><Relationship Id="rId4" Type="http://schemas.openxmlformats.org/officeDocument/2006/relationships/hyperlink" Target="http://www.oregontrailcenter.org/HistoricalTrails/TheTrekWest.ht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0.jpg"/><Relationship Id="rId4" Type="http://schemas.openxmlformats.org/officeDocument/2006/relationships/hyperlink" Target="http://contentdm.lib.byu.edu/cdm/ref/collection/GeorgeBeard/id/982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7.jpg"/><Relationship Id="rId4" Type="http://schemas.openxmlformats.org/officeDocument/2006/relationships/hyperlink" Target="https://ccrls.ent.sirsi.net/client/en_US/search/asset/27261/0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2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3.png"/><Relationship Id="rId4" Type="http://schemas.openxmlformats.org/officeDocument/2006/relationships/hyperlink" Target="http://www.misterharms.com" TargetMode="Externa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6.png"/><Relationship Id="rId4" Type="http://schemas.openxmlformats.org/officeDocument/2006/relationships/hyperlink" Target="http://www.misterharms.com" TargetMode="Externa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9.pn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://www.misterharms.com" TargetMode="External"/><Relationship Id="rId6" Type="http://schemas.openxmlformats.org/officeDocument/2006/relationships/hyperlink" Target="http://www.misterharms.com" TargetMode="External"/><Relationship Id="rId7" Type="http://schemas.openxmlformats.org/officeDocument/2006/relationships/hyperlink" Target="http://www.misterharms.com/about" TargetMode="External"/><Relationship Id="rId8" Type="http://schemas.openxmlformats.org/officeDocument/2006/relationships/hyperlink" Target="http://www.misterharms.com/about" TargetMode="Externa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4.png"/><Relationship Id="rId4" Type="http://schemas.openxmlformats.org/officeDocument/2006/relationships/hyperlink" Target="https://misterharms.com/merch?category=History" TargetMode="External"/><Relationship Id="rId5" Type="http://schemas.openxmlformats.org/officeDocument/2006/relationships/hyperlink" Target="https://misterharms.com/merch?category=History" TargetMode="Externa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44.jpg"/><Relationship Id="rId4" Type="http://schemas.openxmlformats.org/officeDocument/2006/relationships/hyperlink" Target="https://misterharms.com/blog/oregon-trail-simulation" TargetMode="External"/><Relationship Id="rId9" Type="http://schemas.openxmlformats.org/officeDocument/2006/relationships/hyperlink" Target="https://misterharms.com/blog/oregon-trail-game-and-lesson-activities" TargetMode="External"/><Relationship Id="rId5" Type="http://schemas.openxmlformats.org/officeDocument/2006/relationships/hyperlink" Target="https://misterharms.com/blog/oregon-trail-game-and-lesson-activities" TargetMode="External"/><Relationship Id="rId6" Type="http://schemas.openxmlformats.org/officeDocument/2006/relationships/hyperlink" Target="https://misterharms.com/store/oregon-trail-coloring-book-printable-pages-pioneer-westward-expansion-activity" TargetMode="External"/><Relationship Id="rId7" Type="http://schemas.openxmlformats.org/officeDocument/2006/relationships/hyperlink" Target="https://misterharms.com/store/oregon-trail-coloring-book-printable-pages-pioneer-westward-expansion-activity" TargetMode="External"/><Relationship Id="rId8" Type="http://schemas.openxmlformats.org/officeDocument/2006/relationships/hyperlink" Target="https://misterharms.com/blog/oregon-trail-game-and-lesson-activities" TargetMode="External"/></Relationships>
</file>

<file path=ppt/slides/_rels/slide1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2.png"/><Relationship Id="rId10" Type="http://schemas.openxmlformats.org/officeDocument/2006/relationships/hyperlink" Target="http://www.misterharms.com/store" TargetMode="External"/><Relationship Id="rId13" Type="http://schemas.openxmlformats.org/officeDocument/2006/relationships/image" Target="../media/image161.png"/><Relationship Id="rId12" Type="http://schemas.openxmlformats.org/officeDocument/2006/relationships/hyperlink" Target="http://www.misterharms.com/stor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hyperlink" Target="http://misterharms.com/" TargetMode="External"/><Relationship Id="rId4" Type="http://schemas.openxmlformats.org/officeDocument/2006/relationships/hyperlink" Target="http://www.misterharms.com" TargetMode="External"/><Relationship Id="rId9" Type="http://schemas.openxmlformats.org/officeDocument/2006/relationships/image" Target="../media/image156.png"/><Relationship Id="rId15" Type="http://schemas.openxmlformats.org/officeDocument/2006/relationships/hyperlink" Target="http://www.misterharms.com/store" TargetMode="External"/><Relationship Id="rId14" Type="http://schemas.openxmlformats.org/officeDocument/2006/relationships/image" Target="../media/image159.png"/><Relationship Id="rId17" Type="http://schemas.openxmlformats.org/officeDocument/2006/relationships/hyperlink" Target="http://www.misterharms.com/store" TargetMode="External"/><Relationship Id="rId16" Type="http://schemas.openxmlformats.org/officeDocument/2006/relationships/image" Target="../media/image154.png"/><Relationship Id="rId5" Type="http://schemas.openxmlformats.org/officeDocument/2006/relationships/image" Target="../media/image158.png"/><Relationship Id="rId6" Type="http://schemas.openxmlformats.org/officeDocument/2006/relationships/image" Target="../media/image155.png"/><Relationship Id="rId18" Type="http://schemas.openxmlformats.org/officeDocument/2006/relationships/image" Target="../media/image160.png"/><Relationship Id="rId7" Type="http://schemas.openxmlformats.org/officeDocument/2006/relationships/hyperlink" Target="http://www.misterharms.com/store" TargetMode="External"/><Relationship Id="rId8" Type="http://schemas.openxmlformats.org/officeDocument/2006/relationships/image" Target="../media/image14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3.png"/><Relationship Id="rId10" Type="http://schemas.openxmlformats.org/officeDocument/2006/relationships/image" Target="../media/image170.png"/><Relationship Id="rId13" Type="http://schemas.openxmlformats.org/officeDocument/2006/relationships/image" Target="../media/image165.png"/><Relationship Id="rId1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hyperlink" Target="http://misterharms.com/" TargetMode="External"/><Relationship Id="rId4" Type="http://schemas.openxmlformats.org/officeDocument/2006/relationships/hyperlink" Target="http://www.misterharms.com/" TargetMode="External"/><Relationship Id="rId9" Type="http://schemas.openxmlformats.org/officeDocument/2006/relationships/image" Target="../media/image168.png"/><Relationship Id="rId15" Type="http://schemas.openxmlformats.org/officeDocument/2006/relationships/image" Target="../media/image158.png"/><Relationship Id="rId14" Type="http://schemas.openxmlformats.org/officeDocument/2006/relationships/hyperlink" Target="http://www.misterharms.com" TargetMode="External"/><Relationship Id="rId5" Type="http://schemas.openxmlformats.org/officeDocument/2006/relationships/image" Target="../media/image166.png"/><Relationship Id="rId6" Type="http://schemas.openxmlformats.org/officeDocument/2006/relationships/hyperlink" Target="http://www.misterharms.com/store" TargetMode="External"/><Relationship Id="rId7" Type="http://schemas.openxmlformats.org/officeDocument/2006/relationships/image" Target="../media/image171.jpg"/><Relationship Id="rId8" Type="http://schemas.openxmlformats.org/officeDocument/2006/relationships/image" Target="../media/image16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hyperlink" Target="http://www.oregontrailcenter.org/HistoricalTrails/TheStartingPoint.ht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Relationship Id="rId4" Type="http://schemas.openxmlformats.org/officeDocument/2006/relationships/hyperlink" Target="https://misterharms.com/blog/oregon-trail-simulation" TargetMode="External"/><Relationship Id="rId5" Type="http://schemas.openxmlformats.org/officeDocument/2006/relationships/hyperlink" Target="https://misterharms.com/blog/oregon-trail-simulation" TargetMode="External"/><Relationship Id="rId6" Type="http://schemas.openxmlformats.org/officeDocument/2006/relationships/hyperlink" Target="https://misterharms.com/blog/oregon-trail-simulation" TargetMode="External"/><Relationship Id="rId7" Type="http://schemas.openxmlformats.org/officeDocument/2006/relationships/hyperlink" Target="https://misterharms.com/blog/oregon-trail-simulation" TargetMode="External"/><Relationship Id="rId8" Type="http://schemas.openxmlformats.org/officeDocument/2006/relationships/hyperlink" Target="https://misterharms.com/blog/oregon-trail-simul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Relationship Id="rId4" Type="http://schemas.openxmlformats.org/officeDocument/2006/relationships/hyperlink" Target="http://www.oregontrailcenter.org/HistoricalTrails/TheStartingPoint.htm" TargetMode="External"/><Relationship Id="rId5" Type="http://schemas.openxmlformats.org/officeDocument/2006/relationships/hyperlink" Target="http://www.oregontrailcenter.org/images/HiRes/wagon-maker-ad-2021.jp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hyperlink" Target="http://www.oregontrailcenter.org/HistoricalTrails/TheWagon.ht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hyperlink" Target="http://www.oregontrailcenter.org/images/HiRes/Inside-wagon-for-WEB-copy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hyperlink" Target="http://www.misterharms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hyperlink" Target="http://www.misterharms.com" TargetMode="External"/><Relationship Id="rId6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13.png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://www.whjcollection.com/show_more2.asp?ind=25&amp;sel=1&amp;sto=any&amp;depo=any&amp;typo=any&amp;yro=1&amp;cate=&amp;pgno=24" TargetMode="External"/><Relationship Id="rId6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jpg"/><Relationship Id="rId4" Type="http://schemas.openxmlformats.org/officeDocument/2006/relationships/hyperlink" Target="http://www.whjcollection.com/show_more2.asp?ind=262&amp;sel=1&amp;sto=any&amp;depo=any&amp;typo=any&amp;yro=1&amp;cate=&amp;pgno=21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jpg"/><Relationship Id="rId4" Type="http://schemas.openxmlformats.org/officeDocument/2006/relationships/hyperlink" Target="http://www.whjcollection.com/show_more2.asp?ind=262&amp;sel=1&amp;sto=any&amp;depo=any&amp;typo=any&amp;yro=1&amp;cate=&amp;pgno=21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Relationship Id="rId4" Type="http://schemas.openxmlformats.org/officeDocument/2006/relationships/hyperlink" Target="https://www.nps.gov/ciro/learn/historyculture/historic-photos.ht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jpg"/><Relationship Id="rId4" Type="http://schemas.openxmlformats.org/officeDocument/2006/relationships/hyperlink" Target="http://cdm15999.contentdm.oclc.org/cdm/ref/collection/Jackson/id/3414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Relationship Id="rId4" Type="http://schemas.openxmlformats.org/officeDocument/2006/relationships/hyperlink" Target="https://www.flickr.com/photos/jamiedfw/7641067842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jpg"/><Relationship Id="rId4" Type="http://schemas.openxmlformats.org/officeDocument/2006/relationships/hyperlink" Target="https://ssl.panoramio.com/photo/77415471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Relationship Id="rId4" Type="http://schemas.openxmlformats.org/officeDocument/2006/relationships/hyperlink" Target="http://www.oregontrailcenter.org/images/HiRes/emigrant-wagon-family.jpg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jpg"/><Relationship Id="rId4" Type="http://schemas.openxmlformats.org/officeDocument/2006/relationships/hyperlink" Target="http://www.misterharms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jpg"/><Relationship Id="rId4" Type="http://schemas.openxmlformats.org/officeDocument/2006/relationships/hyperlink" Target="http://www.kshs.org/km/items/view/305329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jpg"/><Relationship Id="rId4" Type="http://schemas.openxmlformats.org/officeDocument/2006/relationships/hyperlink" Target="https://flic.kr/p/wYVUNw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jpg"/><Relationship Id="rId4" Type="http://schemas.openxmlformats.org/officeDocument/2006/relationships/hyperlink" Target="http://contentdm.lib.byu.edu/cdm/ref/collection/Jackson/id/3417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jpg"/><Relationship Id="rId4" Type="http://schemas.openxmlformats.org/officeDocument/2006/relationships/hyperlink" Target="http://www.whjcollection.com/show_more2.asp?ind=264&amp;sel=1&amp;sto=any&amp;depo=any&amp;typo=any&amp;yro=1&amp;cate=&amp;pgno=20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jpg"/><Relationship Id="rId4" Type="http://schemas.openxmlformats.org/officeDocument/2006/relationships/hyperlink" Target="https://www.loc.gov/item/2003674115/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rive.google.com/drive/folders/13YB1l_2nY3hGqbG4KwbtvNx1wgQ9eUpe?usp=sharing" TargetMode="External"/><Relationship Id="rId6" Type="http://schemas.openxmlformats.org/officeDocument/2006/relationships/hyperlink" Target="https://misterharms.com/blog/oregon-trail-simulation" TargetMode="External"/><Relationship Id="rId7" Type="http://schemas.openxmlformats.org/officeDocument/2006/relationships/hyperlink" Target="https://misterharms.com/blog/oregon-trail-simulation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jpg"/><Relationship Id="rId4" Type="http://schemas.openxmlformats.org/officeDocument/2006/relationships/hyperlink" Target="http://www.whjcollection.com/show_large.asp?ind=322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jpg"/><Relationship Id="rId4" Type="http://schemas.openxmlformats.org/officeDocument/2006/relationships/hyperlink" Target="https://research.archives.gov/id/294354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jpg"/><Relationship Id="rId4" Type="http://schemas.openxmlformats.org/officeDocument/2006/relationships/hyperlink" Target="https://www.nps.gov/nr/travel/scotts_bluff/chimney_rock.html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jpg"/><Relationship Id="rId4" Type="http://schemas.openxmlformats.org/officeDocument/2006/relationships/hyperlink" Target="http://www.oregontrailcenter.org/HistoricalTrails/Dangers.ht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://www.misterharms.com/store" TargetMode="External"/><Relationship Id="rId6" Type="http://schemas.openxmlformats.org/officeDocument/2006/relationships/hyperlink" Target="http://www.misterharms.com/store" TargetMode="External"/><Relationship Id="rId7" Type="http://schemas.openxmlformats.org/officeDocument/2006/relationships/hyperlink" Target="http://www.misterharms.com/about" TargetMode="External"/><Relationship Id="rId8" Type="http://schemas.openxmlformats.org/officeDocument/2006/relationships/hyperlink" Target="http://www.misterharms.com/about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jpg"/><Relationship Id="rId4" Type="http://schemas.openxmlformats.org/officeDocument/2006/relationships/hyperlink" Target="http://www.whjcollection.com/show_more2.asp?ind=25&amp;sel=1&amp;sto=any&amp;depo=any&amp;typo=any&amp;yro=1&amp;cate=&amp;pgno=24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jpg"/><Relationship Id="rId4" Type="http://schemas.openxmlformats.org/officeDocument/2006/relationships/hyperlink" Target="https://www.loc.gov/item/fsa2000040446/PP/" TargetMode="External"/><Relationship Id="rId5" Type="http://schemas.openxmlformats.org/officeDocument/2006/relationships/hyperlink" Target="https://www.teacherspayteachers.com/Store/Mister-Harms" TargetMode="External"/><Relationship Id="rId6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jpg"/><Relationship Id="rId4" Type="http://schemas.openxmlformats.org/officeDocument/2006/relationships/hyperlink" Target="https://catalog.archives.gov/id/286056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jpg"/><Relationship Id="rId4" Type="http://schemas.openxmlformats.org/officeDocument/2006/relationships/hyperlink" Target="http://librarycatalog.ohs.org/Ohseosi_Linked_Documents/wang26/023973.jpg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hyperlink" Target="https://misterharms.com/blog/oregon-trail-simulation" TargetMode="External"/><Relationship Id="rId9" Type="http://schemas.openxmlformats.org/officeDocument/2006/relationships/hyperlink" Target="https://misterharms.com/blog/oregon-trail-game-and-lesson-activities" TargetMode="External"/><Relationship Id="rId5" Type="http://schemas.openxmlformats.org/officeDocument/2006/relationships/hyperlink" Target="https://misterharms.com/blog/oregon-trail-game-and-lesson-activities" TargetMode="External"/><Relationship Id="rId6" Type="http://schemas.openxmlformats.org/officeDocument/2006/relationships/hyperlink" Target="https://misterharms.com/store/oregon-trail-coloring-book-printable-pages-pioneer-westward-expansion-activity" TargetMode="External"/><Relationship Id="rId7" Type="http://schemas.openxmlformats.org/officeDocument/2006/relationships/hyperlink" Target="https://misterharms.com/store/oregon-trail-coloring-book-printable-pages-pioneer-westward-expansion-activity" TargetMode="External"/><Relationship Id="rId8" Type="http://schemas.openxmlformats.org/officeDocument/2006/relationships/hyperlink" Target="https://misterharms.com/blog/oregon-trail-game-and-lesson-activities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jpg"/><Relationship Id="rId4" Type="http://schemas.openxmlformats.org/officeDocument/2006/relationships/hyperlink" Target="http://www.whjcollection.com/show_more2.asp?ind=28&amp;sel=1&amp;sto=Wyoming&amp;depo=Forts____________________&amp;typo=any&amp;yro=1&amp;cate=&amp;pgno=1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4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7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jpg"/><Relationship Id="rId4" Type="http://schemas.openxmlformats.org/officeDocument/2006/relationships/hyperlink" Target="http://art.thewalters.org/detail/31458/interior-of-fort-laramie/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jpg"/><Relationship Id="rId4" Type="http://schemas.openxmlformats.org/officeDocument/2006/relationships/hyperlink" Target="http://art.thewalters.org/detail/20579/fort-laramie/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4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0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hyperlink" Target="http://www.misterharms.com" TargetMode="External"/><Relationship Id="rId6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4.jpg"/><Relationship Id="rId4" Type="http://schemas.openxmlformats.org/officeDocument/2006/relationships/hyperlink" Target="https://commons.wikimedia.org/wiki/File:Oregon_Trail_Ruts_Weg.JPG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jpg"/><Relationship Id="rId4" Type="http://schemas.openxmlformats.org/officeDocument/2006/relationships/hyperlink" Target="http://www.whjcollection.com/show_more2.asp?ind=53&amp;sel=1&amp;sto=any&amp;depo=any&amp;typo=any&amp;yro=1&amp;cate=&amp;pgno=16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3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jpg"/><Relationship Id="rId4" Type="http://schemas.openxmlformats.org/officeDocument/2006/relationships/hyperlink" Target="http://www.whjcollection.com/show_more2.asp?ind=30&amp;sel=1&amp;sto=Wyoming&amp;depo=Landscape________________&amp;typo=any&amp;yro=1&amp;cate=&amp;pgno=3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9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5.jpg"/><Relationship Id="rId4" Type="http://schemas.openxmlformats.org/officeDocument/2006/relationships/hyperlink" Target="https://commons.wikimedia.org/wiki/File:Independence_rock_names_1.jpg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3.jpg"/><Relationship Id="rId4" Type="http://schemas.openxmlformats.org/officeDocument/2006/relationships/hyperlink" Target="http://contentdm.lib.byu.edu/cdm/ref/collection/Jackson/id/3770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3.jpg"/><Relationship Id="rId4" Type="http://schemas.openxmlformats.org/officeDocument/2006/relationships/hyperlink" Target="https://arcweb.archives.gov/id/516895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8.jpg"/><Relationship Id="rId4" Type="http://schemas.openxmlformats.org/officeDocument/2006/relationships/hyperlink" Target="https://catalog.archives.gov/id/516893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5.jpg"/><Relationship Id="rId4" Type="http://schemas.openxmlformats.org/officeDocument/2006/relationships/hyperlink" Target="http://www.misterharms.com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8.jpg"/><Relationship Id="rId4" Type="http://schemas.openxmlformats.org/officeDocument/2006/relationships/hyperlink" Target="http://www.wyohistory.org/encyclopedia/devils-gate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3.jpg"/><Relationship Id="rId4" Type="http://schemas.openxmlformats.org/officeDocument/2006/relationships/hyperlink" Target="http://cdm15999.contentdm.oclc.org/cdm/ref/collection/Jackson/id/3423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2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9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jpg"/><Relationship Id="rId4" Type="http://schemas.openxmlformats.org/officeDocument/2006/relationships/hyperlink" Target="http://cdm15999.contentdm.oclc.org/cdm/ref/collection/Jackson/id/3955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1.jpg"/><Relationship Id="rId4" Type="http://schemas.openxmlformats.org/officeDocument/2006/relationships/hyperlink" Target="http://www.whjcollection.com/show_more2.asp?ind=155&amp;sel=1&amp;sto=any&amp;depo=any&amp;typo=any&amp;yro=1&amp;cate=&amp;pgno=35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2.jpg"/><Relationship Id="rId4" Type="http://schemas.openxmlformats.org/officeDocument/2006/relationships/hyperlink" Target="https://catalog.archives.gov/id/516897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1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8.jpg"/><Relationship Id="rId4" Type="http://schemas.openxmlformats.org/officeDocument/2006/relationships/hyperlink" Target="http://contentdm.lib.byu.edu/cdm/ref/collection/Jackson/id/3424" TargetMode="External"/><Relationship Id="rId5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4.jpg"/><Relationship Id="rId4" Type="http://schemas.openxmlformats.org/officeDocument/2006/relationships/hyperlink" Target="https://docs.google.com/presentation/d/e/2PACX-1vTv1xanM9eHpFd93lY_zTmUyq4ySWBBOJDrytGbkXMMXw4otvF__Y-klpYzXwRQuGsnXmZTpdwHdHvd/pub?start=true&amp;loop=true&amp;delayms=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>
            <a:hlinkClick r:id="rId4"/>
          </p:cNvPr>
          <p:cNvSpPr txBox="1"/>
          <p:nvPr/>
        </p:nvSpPr>
        <p:spPr>
          <a:xfrm>
            <a:off x="164536" y="5359610"/>
            <a:ext cx="604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>
            <a:hlinkClick r:id="rId5"/>
          </p:cNvPr>
          <p:cNvSpPr txBox="1"/>
          <p:nvPr/>
        </p:nvSpPr>
        <p:spPr>
          <a:xfrm>
            <a:off x="8405661" y="5359610"/>
            <a:ext cx="604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>
            <a:hlinkClick r:id="rId4"/>
          </p:cNvPr>
          <p:cNvSpPr txBox="1"/>
          <p:nvPr/>
        </p:nvSpPr>
        <p:spPr>
          <a:xfrm>
            <a:off x="231761" y="5878285"/>
            <a:ext cx="604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2">
            <a:hlinkClick r:id="rId3"/>
          </p:cNvPr>
          <p:cNvSpPr txBox="1"/>
          <p:nvPr/>
        </p:nvSpPr>
        <p:spPr>
          <a:xfrm>
            <a:off x="6368144" y="5404758"/>
            <a:ext cx="2563580" cy="310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8" name="Google Shape;708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12">
            <a:hlinkClick r:id="rId5"/>
          </p:cNvPr>
          <p:cNvSpPr txBox="1"/>
          <p:nvPr/>
        </p:nvSpPr>
        <p:spPr>
          <a:xfrm>
            <a:off x="3406877" y="5404758"/>
            <a:ext cx="5524846" cy="310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12">
            <a:hlinkClick r:id="rId6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13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13">
            <a:hlinkClick r:id="rId5"/>
          </p:cNvPr>
          <p:cNvSpPr txBox="1"/>
          <p:nvPr/>
        </p:nvSpPr>
        <p:spPr>
          <a:xfrm>
            <a:off x="3406877" y="5404758"/>
            <a:ext cx="5524846" cy="310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13">
            <a:hlinkClick r:id="rId6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4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14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03" id="729" name="Google Shape;72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15">
            <a:hlinkClick r:id="rId4"/>
          </p:cNvPr>
          <p:cNvSpPr txBox="1"/>
          <p:nvPr/>
        </p:nvSpPr>
        <p:spPr>
          <a:xfrm>
            <a:off x="6988630" y="5437416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15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>
            <a:hlinkClick r:id="rId4"/>
          </p:cNvPr>
          <p:cNvSpPr txBox="1"/>
          <p:nvPr/>
        </p:nvSpPr>
        <p:spPr>
          <a:xfrm>
            <a:off x="2579914" y="5453744"/>
            <a:ext cx="6351809" cy="261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16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7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8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9">
            <a:hlinkClick r:id="rId4"/>
          </p:cNvPr>
          <p:cNvSpPr txBox="1"/>
          <p:nvPr/>
        </p:nvSpPr>
        <p:spPr>
          <a:xfrm>
            <a:off x="2547258" y="5404758"/>
            <a:ext cx="6384466" cy="310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19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20">
            <a:hlinkClick r:id="rId5"/>
          </p:cNvPr>
          <p:cNvSpPr txBox="1"/>
          <p:nvPr/>
        </p:nvSpPr>
        <p:spPr>
          <a:xfrm>
            <a:off x="231761" y="5878285"/>
            <a:ext cx="604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20">
            <a:hlinkClick r:id="rId6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1">
            <a:hlinkClick r:id="rId3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21">
            <a:hlinkClick r:id="rId5"/>
          </p:cNvPr>
          <p:cNvSpPr txBox="1"/>
          <p:nvPr/>
        </p:nvSpPr>
        <p:spPr>
          <a:xfrm>
            <a:off x="7049728" y="5470074"/>
            <a:ext cx="1881995" cy="245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21">
            <a:hlinkClick r:id="rId6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22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3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13" id="784" name="Google Shape;784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24">
            <a:hlinkClick r:id="rId4"/>
          </p:cNvPr>
          <p:cNvSpPr txBox="1"/>
          <p:nvPr/>
        </p:nvSpPr>
        <p:spPr>
          <a:xfrm>
            <a:off x="6466114" y="5470072"/>
            <a:ext cx="2465609" cy="245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24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14" id="791" name="Google Shape;791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25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25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15" id="798" name="Google Shape;798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26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26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27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17" id="810" name="Google Shape;81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28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28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18" id="817" name="Google Shape;81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29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29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19" id="824" name="Google Shape;82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30">
            <a:hlinkClick r:id="rId4"/>
          </p:cNvPr>
          <p:cNvSpPr txBox="1"/>
          <p:nvPr/>
        </p:nvSpPr>
        <p:spPr>
          <a:xfrm>
            <a:off x="6988630" y="5437416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30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31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21" id="836" name="Google Shape;836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32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22" id="842" name="Google Shape;842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33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133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2.0.125" id="849" name="Google Shape;84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34">
            <a:hlinkClick r:id="rId4"/>
          </p:cNvPr>
          <p:cNvSpPr txBox="1"/>
          <p:nvPr/>
        </p:nvSpPr>
        <p:spPr>
          <a:xfrm>
            <a:off x="3303639" y="5383162"/>
            <a:ext cx="5682511" cy="354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134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5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2.0.127" id="861" name="Google Shape;861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36">
            <a:hlinkClick r:id="rId4"/>
          </p:cNvPr>
          <p:cNvSpPr txBox="1"/>
          <p:nvPr/>
        </p:nvSpPr>
        <p:spPr>
          <a:xfrm>
            <a:off x="2595717" y="5412658"/>
            <a:ext cx="6390434" cy="324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36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26" id="868" name="Google Shape;868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37">
            <a:hlinkClick r:id="rId4"/>
          </p:cNvPr>
          <p:cNvSpPr txBox="1"/>
          <p:nvPr/>
        </p:nvSpPr>
        <p:spPr>
          <a:xfrm>
            <a:off x="6893818" y="5437416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37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27" id="875" name="Google Shape;87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38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38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28" id="882" name="Google Shape;882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39">
            <a:hlinkClick r:id="rId4"/>
          </p:cNvPr>
          <p:cNvSpPr txBox="1"/>
          <p:nvPr/>
        </p:nvSpPr>
        <p:spPr>
          <a:xfrm>
            <a:off x="6988630" y="5437416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39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0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30" id="894" name="Google Shape;89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41">
            <a:hlinkClick r:id="rId4"/>
          </p:cNvPr>
          <p:cNvSpPr txBox="1"/>
          <p:nvPr/>
        </p:nvSpPr>
        <p:spPr>
          <a:xfrm>
            <a:off x="6988630" y="5437416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41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33" id="901" name="Google Shape;90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42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42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43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34" id="914" name="Google Shape;914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44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44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35" id="921" name="Google Shape;921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45">
            <a:hlinkClick r:id="rId4"/>
          </p:cNvPr>
          <p:cNvSpPr txBox="1"/>
          <p:nvPr/>
        </p:nvSpPr>
        <p:spPr>
          <a:xfrm>
            <a:off x="7109297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45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36" id="928" name="Google Shape;928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46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46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47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38" id="940" name="Google Shape;940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48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39" id="946" name="Google Shape;946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49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49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40" id="953" name="Google Shape;953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50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50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41" id="960" name="Google Shape;960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51">
            <a:hlinkClick r:id="rId4"/>
          </p:cNvPr>
          <p:cNvSpPr txBox="1"/>
          <p:nvPr/>
        </p:nvSpPr>
        <p:spPr>
          <a:xfrm>
            <a:off x="6988630" y="5437416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51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52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43" id="972" name="Google Shape;972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53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54">
            <a:hlinkClick r:id="rId4"/>
          </p:cNvPr>
          <p:cNvSpPr txBox="1"/>
          <p:nvPr/>
        </p:nvSpPr>
        <p:spPr>
          <a:xfrm>
            <a:off x="7174613" y="5453745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54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45" id="985" name="Google Shape;985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55">
            <a:hlinkClick r:id="rId4"/>
          </p:cNvPr>
          <p:cNvSpPr txBox="1"/>
          <p:nvPr/>
        </p:nvSpPr>
        <p:spPr>
          <a:xfrm>
            <a:off x="5372100" y="5437414"/>
            <a:ext cx="3559623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55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56">
            <a:hlinkClick r:id="rId4"/>
          </p:cNvPr>
          <p:cNvSpPr txBox="1"/>
          <p:nvPr/>
        </p:nvSpPr>
        <p:spPr>
          <a:xfrm>
            <a:off x="7125626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56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47" id="999" name="Google Shape;999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57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57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58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48" id="1012" name="Google Shape;1012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59">
            <a:hlinkClick r:id="rId4"/>
          </p:cNvPr>
          <p:cNvSpPr txBox="1"/>
          <p:nvPr/>
        </p:nvSpPr>
        <p:spPr>
          <a:xfrm>
            <a:off x="6988630" y="5452164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59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0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50" id="1024" name="Google Shape;1024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61">
            <a:hlinkClick r:id="rId4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51" id="1030" name="Google Shape;1030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62">
            <a:hlinkClick r:id="rId4"/>
          </p:cNvPr>
          <p:cNvSpPr txBox="1"/>
          <p:nvPr/>
        </p:nvSpPr>
        <p:spPr>
          <a:xfrm>
            <a:off x="7187884" y="5439749"/>
            <a:ext cx="1773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62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53" id="1037" name="Google Shape;1037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63">
            <a:hlinkClick r:id="rId4"/>
          </p:cNvPr>
          <p:cNvSpPr txBox="1"/>
          <p:nvPr/>
        </p:nvSpPr>
        <p:spPr>
          <a:xfrm>
            <a:off x="114300" y="5388430"/>
            <a:ext cx="5992586" cy="310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63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55" id="1044" name="Google Shape;1044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64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64">
            <a:hlinkClick r:id="rId5"/>
          </p:cNvPr>
          <p:cNvSpPr txBox="1"/>
          <p:nvPr/>
        </p:nvSpPr>
        <p:spPr>
          <a:xfrm>
            <a:off x="7200901" y="5909750"/>
            <a:ext cx="174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156" id="1051" name="Google Shape;1051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66">
            <a:hlinkClick r:id="rId4"/>
          </p:cNvPr>
          <p:cNvSpPr txBox="1"/>
          <p:nvPr/>
        </p:nvSpPr>
        <p:spPr>
          <a:xfrm>
            <a:off x="231761" y="5878285"/>
            <a:ext cx="604157" cy="74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67">
            <a:hlinkClick r:id="rId4"/>
          </p:cNvPr>
          <p:cNvSpPr txBox="1"/>
          <p:nvPr/>
        </p:nvSpPr>
        <p:spPr>
          <a:xfrm>
            <a:off x="261261" y="5747657"/>
            <a:ext cx="800095" cy="947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68">
            <a:hlinkClick r:id="rId4"/>
          </p:cNvPr>
          <p:cNvSpPr txBox="1"/>
          <p:nvPr/>
        </p:nvSpPr>
        <p:spPr>
          <a:xfrm>
            <a:off x="1197900" y="6070750"/>
            <a:ext cx="6748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68">
            <a:hlinkClick r:id="rId5"/>
          </p:cNvPr>
          <p:cNvSpPr txBox="1"/>
          <p:nvPr/>
        </p:nvSpPr>
        <p:spPr>
          <a:xfrm>
            <a:off x="3606573" y="4036864"/>
            <a:ext cx="20256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68">
            <a:hlinkClick r:id="rId6"/>
          </p:cNvPr>
          <p:cNvSpPr txBox="1"/>
          <p:nvPr/>
        </p:nvSpPr>
        <p:spPr>
          <a:xfrm>
            <a:off x="1001100" y="3557675"/>
            <a:ext cx="1723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68">
            <a:hlinkClick r:id="rId7"/>
          </p:cNvPr>
          <p:cNvSpPr txBox="1"/>
          <p:nvPr/>
        </p:nvSpPr>
        <p:spPr>
          <a:xfrm>
            <a:off x="6723650" y="1438225"/>
            <a:ext cx="1723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68">
            <a:hlinkClick r:id="rId8"/>
          </p:cNvPr>
          <p:cNvSpPr txBox="1"/>
          <p:nvPr/>
        </p:nvSpPr>
        <p:spPr>
          <a:xfrm>
            <a:off x="562050" y="1619425"/>
            <a:ext cx="1723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9">
            <a:hlinkClick r:id="rId4"/>
          </p:cNvPr>
          <p:cNvSpPr txBox="1"/>
          <p:nvPr/>
        </p:nvSpPr>
        <p:spPr>
          <a:xfrm>
            <a:off x="4151100" y="115350"/>
            <a:ext cx="4623600" cy="5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69">
            <a:hlinkClick r:id="rId5"/>
          </p:cNvPr>
          <p:cNvSpPr txBox="1"/>
          <p:nvPr/>
        </p:nvSpPr>
        <p:spPr>
          <a:xfrm>
            <a:off x="485851" y="4442618"/>
            <a:ext cx="36147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70">
            <a:hlinkClick r:id="rId4"/>
          </p:cNvPr>
          <p:cNvSpPr/>
          <p:nvPr/>
        </p:nvSpPr>
        <p:spPr>
          <a:xfrm>
            <a:off x="558575" y="384994"/>
            <a:ext cx="79065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0">
            <a:hlinkClick r:id="rId5"/>
          </p:cNvPr>
          <p:cNvSpPr/>
          <p:nvPr/>
        </p:nvSpPr>
        <p:spPr>
          <a:xfrm>
            <a:off x="870175" y="472925"/>
            <a:ext cx="23442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0">
            <a:hlinkClick r:id="rId6"/>
          </p:cNvPr>
          <p:cNvSpPr/>
          <p:nvPr/>
        </p:nvSpPr>
        <p:spPr>
          <a:xfrm>
            <a:off x="846175" y="4083800"/>
            <a:ext cx="2392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0">
            <a:hlinkClick r:id="rId7"/>
          </p:cNvPr>
          <p:cNvSpPr/>
          <p:nvPr/>
        </p:nvSpPr>
        <p:spPr>
          <a:xfrm>
            <a:off x="3705700" y="4566650"/>
            <a:ext cx="50826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0">
            <a:hlinkClick r:id="rId8"/>
          </p:cNvPr>
          <p:cNvSpPr/>
          <p:nvPr/>
        </p:nvSpPr>
        <p:spPr>
          <a:xfrm>
            <a:off x="3524250" y="739050"/>
            <a:ext cx="5014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0">
            <a:hlinkClick r:id="rId9"/>
          </p:cNvPr>
          <p:cNvSpPr/>
          <p:nvPr/>
        </p:nvSpPr>
        <p:spPr>
          <a:xfrm>
            <a:off x="3705700" y="2392450"/>
            <a:ext cx="5014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71"/>
          <p:cNvSpPr txBox="1"/>
          <p:nvPr>
            <p:ph idx="1" type="subTitle"/>
          </p:nvPr>
        </p:nvSpPr>
        <p:spPr>
          <a:xfrm>
            <a:off x="1219225" y="6214733"/>
            <a:ext cx="6705600" cy="8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© Copyright </a:t>
            </a:r>
            <a:r>
              <a:rPr lang="en-US" sz="14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MisterHarms.com</a:t>
            </a:r>
            <a:r>
              <a:rPr lang="en-US" sz="1400">
                <a:solidFill>
                  <a:srgbClr val="FFFFFF"/>
                </a:solidFill>
              </a:rPr>
              <a:t> 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94" name="Google Shape;1094;p171">
            <a:hlinkClick r:id="rId4"/>
          </p:cNvPr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388400" y="6011534"/>
            <a:ext cx="502975" cy="5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750" y="3735567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6" name="Google Shape;1096;p17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750" y="1459600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7" name="Google Shape;1097;p1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11025" y="3735567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8" name="Google Shape;1098;p17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11025" y="1459600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9" name="Google Shape;1099;p17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86300" y="3735567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0" name="Google Shape;1100;p1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61563" y="3735567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1" name="Google Shape;1101;p171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86300" y="1459600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2" name="Google Shape;1102;p171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661575" y="1459600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3" name="Google Shape;1103;p171"/>
          <p:cNvSpPr txBox="1"/>
          <p:nvPr>
            <p:ph idx="1" type="subTitle"/>
          </p:nvPr>
        </p:nvSpPr>
        <p:spPr>
          <a:xfrm>
            <a:off x="631650" y="324067"/>
            <a:ext cx="1891800" cy="47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More Resources From: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4" name="Google Shape;1104;p171"/>
          <p:cNvSpPr txBox="1"/>
          <p:nvPr>
            <p:ph idx="1" type="subTitle"/>
          </p:nvPr>
        </p:nvSpPr>
        <p:spPr>
          <a:xfrm>
            <a:off x="631650" y="640800"/>
            <a:ext cx="4637100" cy="56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MISTER HARMS</a:t>
            </a:r>
            <a:endParaRPr sz="3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72"/>
          <p:cNvSpPr txBox="1"/>
          <p:nvPr>
            <p:ph idx="1" type="subTitle"/>
          </p:nvPr>
        </p:nvSpPr>
        <p:spPr>
          <a:xfrm>
            <a:off x="1219225" y="6214733"/>
            <a:ext cx="6705600" cy="8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© Copyright </a:t>
            </a:r>
            <a:r>
              <a:rPr lang="en-US" sz="14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MisterHarms.com</a:t>
            </a:r>
            <a:r>
              <a:rPr lang="en-US" sz="1400">
                <a:solidFill>
                  <a:srgbClr val="FFFFFF"/>
                </a:solidFill>
              </a:rPr>
              <a:t> 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0" name="Google Shape;1110;p172"/>
          <p:cNvSpPr txBox="1"/>
          <p:nvPr>
            <p:ph idx="1" type="subTitle"/>
          </p:nvPr>
        </p:nvSpPr>
        <p:spPr>
          <a:xfrm>
            <a:off x="631650" y="324067"/>
            <a:ext cx="1891800" cy="47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More Resources From: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1" name="Google Shape;1111;p172">
            <a:hlinkClick r:id="rId4"/>
          </p:cNvPr>
          <p:cNvSpPr txBox="1"/>
          <p:nvPr>
            <p:ph idx="1" type="subTitle"/>
          </p:nvPr>
        </p:nvSpPr>
        <p:spPr>
          <a:xfrm>
            <a:off x="631650" y="640800"/>
            <a:ext cx="4637100" cy="56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MISTER HARMS</a:t>
            </a:r>
            <a:endParaRPr sz="3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12" name="Google Shape;1112;p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750" y="3735567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3" name="Google Shape;1113;p17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750" y="1459600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4" name="Google Shape;1114;p1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1025" y="3735567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5" name="Google Shape;1115;p1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11025" y="1459600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6" name="Google Shape;1116;p1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86300" y="3735567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7" name="Google Shape;1117;p1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86300" y="1459600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8" name="Google Shape;1118;p1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61575" y="3735567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9" name="Google Shape;1119;p1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61575" y="1459600"/>
            <a:ext cx="1746676" cy="1746676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0" name="Google Shape;1120;p172">
            <a:hlinkClick r:id="rId14"/>
          </p:cNvPr>
          <p:cNvPicPr preferRelativeResize="0"/>
          <p:nvPr/>
        </p:nvPicPr>
        <p:blipFill>
          <a:blip r:embed="rId15">
            <a:alphaModFix amt="60000"/>
          </a:blip>
          <a:stretch>
            <a:fillRect/>
          </a:stretch>
        </p:blipFill>
        <p:spPr>
          <a:xfrm>
            <a:off x="388400" y="6011534"/>
            <a:ext cx="502975" cy="5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08"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>
            <a:hlinkClick r:id="rId4"/>
          </p:cNvPr>
          <p:cNvSpPr txBox="1"/>
          <p:nvPr/>
        </p:nvSpPr>
        <p:spPr>
          <a:xfrm>
            <a:off x="7256261" y="5421086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0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09" id="206" name="Google Shape;2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hlinkClick r:id="rId4"/>
          </p:cNvPr>
          <p:cNvSpPr txBox="1"/>
          <p:nvPr/>
        </p:nvSpPr>
        <p:spPr>
          <a:xfrm>
            <a:off x="6679275" y="1509650"/>
            <a:ext cx="18441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>
            <a:hlinkClick r:id="rId5"/>
          </p:cNvPr>
          <p:cNvSpPr txBox="1"/>
          <p:nvPr/>
        </p:nvSpPr>
        <p:spPr>
          <a:xfrm>
            <a:off x="564975" y="3466575"/>
            <a:ext cx="54285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>
            <a:hlinkClick r:id="rId6"/>
          </p:cNvPr>
          <p:cNvSpPr txBox="1"/>
          <p:nvPr/>
        </p:nvSpPr>
        <p:spPr>
          <a:xfrm>
            <a:off x="3534075" y="5627975"/>
            <a:ext cx="2499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>
            <a:hlinkClick r:id="rId7"/>
          </p:cNvPr>
          <p:cNvSpPr txBox="1"/>
          <p:nvPr/>
        </p:nvSpPr>
        <p:spPr>
          <a:xfrm>
            <a:off x="169600" y="6215075"/>
            <a:ext cx="2499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>
            <a:hlinkClick r:id="rId8"/>
          </p:cNvPr>
          <p:cNvSpPr txBox="1"/>
          <p:nvPr/>
        </p:nvSpPr>
        <p:spPr>
          <a:xfrm>
            <a:off x="8132975" y="5686825"/>
            <a:ext cx="9069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>
            <a:hlinkClick r:id="rId4"/>
          </p:cNvPr>
          <p:cNvSpPr txBox="1"/>
          <p:nvPr/>
        </p:nvSpPr>
        <p:spPr>
          <a:xfrm>
            <a:off x="1557587" y="5421087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2">
            <a:hlinkClick r:id="rId5"/>
          </p:cNvPr>
          <p:cNvSpPr txBox="1"/>
          <p:nvPr/>
        </p:nvSpPr>
        <p:spPr>
          <a:xfrm>
            <a:off x="5868330" y="5421087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14" id="218" name="Google Shape;21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>
            <a:hlinkClick r:id="rId4"/>
          </p:cNvPr>
          <p:cNvSpPr txBox="1"/>
          <p:nvPr/>
        </p:nvSpPr>
        <p:spPr>
          <a:xfrm>
            <a:off x="7158284" y="5421087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3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10"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11" id="230" name="Google Shape;2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>
            <a:hlinkClick r:id="rId4"/>
          </p:cNvPr>
          <p:cNvSpPr txBox="1"/>
          <p:nvPr/>
        </p:nvSpPr>
        <p:spPr>
          <a:xfrm>
            <a:off x="7125626" y="5453745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13"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>
            <a:hlinkClick r:id="rId4"/>
          </p:cNvPr>
          <p:cNvSpPr txBox="1"/>
          <p:nvPr/>
        </p:nvSpPr>
        <p:spPr>
          <a:xfrm>
            <a:off x="7125626" y="5404758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>
            <a:hlinkClick r:id="rId5"/>
          </p:cNvPr>
          <p:cNvSpPr txBox="1"/>
          <p:nvPr/>
        </p:nvSpPr>
        <p:spPr>
          <a:xfrm>
            <a:off x="231761" y="5878285"/>
            <a:ext cx="604157" cy="74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8">
            <a:hlinkClick r:id="rId6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16" id="260" name="Google Shape;2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>
            <a:hlinkClick r:id="rId4"/>
          </p:cNvPr>
          <p:cNvSpPr txBox="1"/>
          <p:nvPr/>
        </p:nvSpPr>
        <p:spPr>
          <a:xfrm>
            <a:off x="8480851" y="1191690"/>
            <a:ext cx="604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>
            <a:hlinkClick r:id="rId5"/>
          </p:cNvPr>
          <p:cNvSpPr txBox="1"/>
          <p:nvPr/>
        </p:nvSpPr>
        <p:spPr>
          <a:xfrm>
            <a:off x="6944386" y="5404758"/>
            <a:ext cx="199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>
            <a:hlinkClick r:id="rId6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>
            <a:hlinkClick r:id="rId4"/>
          </p:cNvPr>
          <p:cNvSpPr txBox="1"/>
          <p:nvPr/>
        </p:nvSpPr>
        <p:spPr>
          <a:xfrm>
            <a:off x="6970042" y="5411383"/>
            <a:ext cx="199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2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>
            <a:hlinkClick r:id="rId4"/>
          </p:cNvPr>
          <p:cNvSpPr txBox="1"/>
          <p:nvPr/>
        </p:nvSpPr>
        <p:spPr>
          <a:xfrm>
            <a:off x="6970042" y="5411383"/>
            <a:ext cx="199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3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>
            <a:hlinkClick r:id="rId4"/>
          </p:cNvPr>
          <p:cNvSpPr txBox="1"/>
          <p:nvPr/>
        </p:nvSpPr>
        <p:spPr>
          <a:xfrm>
            <a:off x="6743700" y="5385267"/>
            <a:ext cx="2188023" cy="27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4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6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>
            <a:hlinkClick r:id="rId4"/>
          </p:cNvPr>
          <p:cNvSpPr txBox="1"/>
          <p:nvPr/>
        </p:nvSpPr>
        <p:spPr>
          <a:xfrm>
            <a:off x="1567543" y="5404758"/>
            <a:ext cx="7418607" cy="332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7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>
            <a:hlinkClick r:id="rId4"/>
          </p:cNvPr>
          <p:cNvSpPr txBox="1"/>
          <p:nvPr/>
        </p:nvSpPr>
        <p:spPr>
          <a:xfrm>
            <a:off x="244928" y="5339444"/>
            <a:ext cx="3592286" cy="359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9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>
            <a:hlinkClick r:id="rId4"/>
          </p:cNvPr>
          <p:cNvSpPr txBox="1"/>
          <p:nvPr/>
        </p:nvSpPr>
        <p:spPr>
          <a:xfrm>
            <a:off x="4620986" y="5388429"/>
            <a:ext cx="4310737" cy="27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50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1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1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>
            <a:hlinkClick r:id="rId4"/>
          </p:cNvPr>
          <p:cNvSpPr txBox="1"/>
          <p:nvPr/>
        </p:nvSpPr>
        <p:spPr>
          <a:xfrm>
            <a:off x="8153849" y="5816997"/>
            <a:ext cx="604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28" id="338" name="Google Shape;33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>
            <a:hlinkClick r:id="rId4"/>
          </p:cNvPr>
          <p:cNvSpPr txBox="1"/>
          <p:nvPr/>
        </p:nvSpPr>
        <p:spPr>
          <a:xfrm>
            <a:off x="6433458" y="5404757"/>
            <a:ext cx="2498266" cy="2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3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29" id="345" name="Google Shape;34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4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4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2.0.031" id="352" name="Google Shape;35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5">
            <a:hlinkClick r:id="rId4"/>
          </p:cNvPr>
          <p:cNvSpPr txBox="1"/>
          <p:nvPr/>
        </p:nvSpPr>
        <p:spPr>
          <a:xfrm>
            <a:off x="3849329" y="5368413"/>
            <a:ext cx="5082395" cy="2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5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2.0.033" id="364" name="Google Shape;3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7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35" id="370" name="Google Shape;37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8">
            <a:hlinkClick r:id="rId4"/>
          </p:cNvPr>
          <p:cNvSpPr txBox="1"/>
          <p:nvPr/>
        </p:nvSpPr>
        <p:spPr>
          <a:xfrm>
            <a:off x="2563586" y="5388429"/>
            <a:ext cx="6368137" cy="27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8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36" id="377" name="Google Shape;3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9">
            <a:hlinkClick r:id="rId4"/>
          </p:cNvPr>
          <p:cNvSpPr txBox="1"/>
          <p:nvPr/>
        </p:nvSpPr>
        <p:spPr>
          <a:xfrm>
            <a:off x="6988630" y="5419506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9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37" id="384" name="Google Shape;3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0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60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38" id="391" name="Google Shape;39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1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hlinkClick r:id="rId4"/>
          </p:cNvPr>
          <p:cNvSpPr txBox="1"/>
          <p:nvPr/>
        </p:nvSpPr>
        <p:spPr>
          <a:xfrm>
            <a:off x="8153849" y="5816997"/>
            <a:ext cx="604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>
            <a:hlinkClick r:id="rId5"/>
          </p:cNvPr>
          <p:cNvSpPr txBox="1"/>
          <p:nvPr/>
        </p:nvSpPr>
        <p:spPr>
          <a:xfrm>
            <a:off x="2114075" y="1731025"/>
            <a:ext cx="4921500" cy="3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>
            <a:hlinkClick r:id="rId6"/>
          </p:cNvPr>
          <p:cNvSpPr txBox="1"/>
          <p:nvPr/>
        </p:nvSpPr>
        <p:spPr>
          <a:xfrm>
            <a:off x="8004550" y="5425825"/>
            <a:ext cx="11322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>
            <a:hlinkClick r:id="rId7"/>
          </p:cNvPr>
          <p:cNvSpPr txBox="1"/>
          <p:nvPr/>
        </p:nvSpPr>
        <p:spPr>
          <a:xfrm>
            <a:off x="0" y="5313325"/>
            <a:ext cx="11322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39" id="397" name="Google Shape;39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2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40" id="403" name="Google Shape;4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3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41" id="409" name="Google Shape;40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4">
            <a:hlinkClick r:id="rId4"/>
          </p:cNvPr>
          <p:cNvSpPr txBox="1"/>
          <p:nvPr/>
        </p:nvSpPr>
        <p:spPr>
          <a:xfrm>
            <a:off x="6988630" y="5404758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64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65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>
            <a:hlinkClick r:id="rId4"/>
          </p:cNvPr>
          <p:cNvSpPr txBox="1"/>
          <p:nvPr/>
        </p:nvSpPr>
        <p:spPr>
          <a:xfrm>
            <a:off x="7125626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66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7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8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>
            <a:hlinkClick r:id="rId4"/>
          </p:cNvPr>
          <p:cNvSpPr txBox="1"/>
          <p:nvPr/>
        </p:nvSpPr>
        <p:spPr>
          <a:xfrm>
            <a:off x="6302829" y="522514"/>
            <a:ext cx="2694209" cy="261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69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>
            <a:hlinkClick r:id="rId4"/>
          </p:cNvPr>
          <p:cNvSpPr txBox="1"/>
          <p:nvPr/>
        </p:nvSpPr>
        <p:spPr>
          <a:xfrm>
            <a:off x="7158284" y="5421087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70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>
            <a:hlinkClick r:id="rId4"/>
          </p:cNvPr>
          <p:cNvSpPr txBox="1"/>
          <p:nvPr/>
        </p:nvSpPr>
        <p:spPr>
          <a:xfrm>
            <a:off x="1197900" y="6070750"/>
            <a:ext cx="6748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>
            <a:hlinkClick r:id="rId5"/>
          </p:cNvPr>
          <p:cNvSpPr txBox="1"/>
          <p:nvPr/>
        </p:nvSpPr>
        <p:spPr>
          <a:xfrm>
            <a:off x="3606573" y="4036864"/>
            <a:ext cx="20256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>
            <a:hlinkClick r:id="rId6"/>
          </p:cNvPr>
          <p:cNvSpPr txBox="1"/>
          <p:nvPr/>
        </p:nvSpPr>
        <p:spPr>
          <a:xfrm>
            <a:off x="1001100" y="3557675"/>
            <a:ext cx="1723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>
            <a:hlinkClick r:id="rId7"/>
          </p:cNvPr>
          <p:cNvSpPr txBox="1"/>
          <p:nvPr/>
        </p:nvSpPr>
        <p:spPr>
          <a:xfrm>
            <a:off x="6723650" y="1438225"/>
            <a:ext cx="1723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>
            <a:hlinkClick r:id="rId8"/>
          </p:cNvPr>
          <p:cNvSpPr txBox="1"/>
          <p:nvPr/>
        </p:nvSpPr>
        <p:spPr>
          <a:xfrm>
            <a:off x="562050" y="1619425"/>
            <a:ext cx="1723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55" id="461" name="Google Shape;46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3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73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56" id="468" name="Google Shape;4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4">
            <a:hlinkClick r:id="rId4"/>
          </p:cNvPr>
          <p:cNvSpPr txBox="1"/>
          <p:nvPr/>
        </p:nvSpPr>
        <p:spPr>
          <a:xfrm>
            <a:off x="6988630" y="5404758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4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6">
            <a:hlinkClick r:id="rId4"/>
          </p:cNvPr>
          <p:cNvSpPr txBox="1"/>
          <p:nvPr/>
        </p:nvSpPr>
        <p:spPr>
          <a:xfrm>
            <a:off x="7158284" y="5486403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6">
            <a:hlinkClick r:id="rId5"/>
          </p:cNvPr>
          <p:cNvSpPr txBox="1"/>
          <p:nvPr/>
        </p:nvSpPr>
        <p:spPr>
          <a:xfrm>
            <a:off x="7125626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6">
            <a:hlinkClick r:id="rId6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60" id="488" name="Google Shape;48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7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77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8">
            <a:hlinkClick r:id="rId4"/>
          </p:cNvPr>
          <p:cNvSpPr txBox="1"/>
          <p:nvPr/>
        </p:nvSpPr>
        <p:spPr>
          <a:xfrm>
            <a:off x="5864772" y="5470634"/>
            <a:ext cx="3066952" cy="245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8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65" id="512" name="Google Shape;51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1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1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>
            <a:hlinkClick r:id="rId4"/>
          </p:cNvPr>
          <p:cNvSpPr/>
          <p:nvPr/>
        </p:nvSpPr>
        <p:spPr>
          <a:xfrm>
            <a:off x="558575" y="384994"/>
            <a:ext cx="79065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 r:id="rId5"/>
          </p:cNvPr>
          <p:cNvSpPr/>
          <p:nvPr/>
        </p:nvSpPr>
        <p:spPr>
          <a:xfrm>
            <a:off x="793975" y="472925"/>
            <a:ext cx="23442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 r:id="rId6"/>
          </p:cNvPr>
          <p:cNvSpPr/>
          <p:nvPr/>
        </p:nvSpPr>
        <p:spPr>
          <a:xfrm>
            <a:off x="846175" y="4083800"/>
            <a:ext cx="2392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>
            <a:hlinkClick r:id="rId7"/>
          </p:cNvPr>
          <p:cNvSpPr/>
          <p:nvPr/>
        </p:nvSpPr>
        <p:spPr>
          <a:xfrm>
            <a:off x="3705700" y="4566650"/>
            <a:ext cx="50826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>
            <a:hlinkClick r:id="rId8"/>
          </p:cNvPr>
          <p:cNvSpPr/>
          <p:nvPr/>
        </p:nvSpPr>
        <p:spPr>
          <a:xfrm>
            <a:off x="3524250" y="739050"/>
            <a:ext cx="5014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>
            <a:hlinkClick r:id="rId9"/>
          </p:cNvPr>
          <p:cNvSpPr/>
          <p:nvPr/>
        </p:nvSpPr>
        <p:spPr>
          <a:xfrm>
            <a:off x="3705700" y="2392450"/>
            <a:ext cx="5014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66" id="519" name="Google Shape;51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2">
            <a:hlinkClick r:id="rId4"/>
          </p:cNvPr>
          <p:cNvSpPr txBox="1"/>
          <p:nvPr/>
        </p:nvSpPr>
        <p:spPr>
          <a:xfrm>
            <a:off x="6988630" y="5404758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82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3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69" id="536" name="Google Shape;53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5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85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86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8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9">
            <a:hlinkClick r:id="rId5"/>
          </p:cNvPr>
          <p:cNvSpPr txBox="1"/>
          <p:nvPr/>
        </p:nvSpPr>
        <p:spPr>
          <a:xfrm>
            <a:off x="231761" y="5878285"/>
            <a:ext cx="604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89">
            <a:hlinkClick r:id="rId6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2.0.076" id="567" name="Google Shape;56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90">
            <a:hlinkClick r:id="rId4"/>
          </p:cNvPr>
          <p:cNvSpPr txBox="1"/>
          <p:nvPr/>
        </p:nvSpPr>
        <p:spPr>
          <a:xfrm>
            <a:off x="179616" y="5404758"/>
            <a:ext cx="5617027" cy="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90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75" id="574" name="Google Shape;57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91">
            <a:hlinkClick r:id="rId4"/>
          </p:cNvPr>
          <p:cNvSpPr txBox="1"/>
          <p:nvPr/>
        </p:nvSpPr>
        <p:spPr>
          <a:xfrm>
            <a:off x="6988630" y="5404758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91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/>
        </p:nvSpPr>
        <p:spPr>
          <a:xfrm>
            <a:off x="3176550" y="3181350"/>
            <a:ext cx="2790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BEGIN TRAIL ON NEXT SLIDE</a:t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2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3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78" id="591" name="Google Shape;59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94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94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79" id="598" name="Google Shape;59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5">
            <a:hlinkClick r:id="rId4"/>
          </p:cNvPr>
          <p:cNvSpPr txBox="1"/>
          <p:nvPr/>
        </p:nvSpPr>
        <p:spPr>
          <a:xfrm>
            <a:off x="6988630" y="5437416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95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6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7">
            <a:hlinkClick r:id="rId4"/>
          </p:cNvPr>
          <p:cNvSpPr txBox="1"/>
          <p:nvPr/>
        </p:nvSpPr>
        <p:spPr>
          <a:xfrm>
            <a:off x="4704735" y="5427406"/>
            <a:ext cx="4281415" cy="310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97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81" id="616" name="Google Shape;61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8">
            <a:hlinkClick r:id="rId4"/>
          </p:cNvPr>
          <p:cNvSpPr txBox="1"/>
          <p:nvPr/>
        </p:nvSpPr>
        <p:spPr>
          <a:xfrm>
            <a:off x="2465614" y="5388429"/>
            <a:ext cx="6466109" cy="27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98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82" id="623" name="Google Shape;62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99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99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84" id="630" name="Google Shape;63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00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00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88" id="637" name="Google Shape;63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01">
            <a:hlinkClick r:id="rId4"/>
          </p:cNvPr>
          <p:cNvSpPr txBox="1"/>
          <p:nvPr/>
        </p:nvSpPr>
        <p:spPr>
          <a:xfrm>
            <a:off x="195948" y="5372100"/>
            <a:ext cx="979709" cy="27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01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92" id="644" name="Google Shape;64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02">
            <a:hlinkClick r:id="rId4"/>
          </p:cNvPr>
          <p:cNvSpPr txBox="1"/>
          <p:nvPr/>
        </p:nvSpPr>
        <p:spPr>
          <a:xfrm>
            <a:off x="6547758" y="5388430"/>
            <a:ext cx="2383966" cy="327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02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89" id="651" name="Google Shape;65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03">
            <a:hlinkClick r:id="rId4"/>
          </p:cNvPr>
          <p:cNvSpPr txBox="1"/>
          <p:nvPr/>
        </p:nvSpPr>
        <p:spPr>
          <a:xfrm>
            <a:off x="2530930" y="5404758"/>
            <a:ext cx="6400794" cy="310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03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4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5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87" id="668" name="Google Shape;668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06">
            <a:hlinkClick r:id="rId4"/>
          </p:cNvPr>
          <p:cNvSpPr txBox="1"/>
          <p:nvPr/>
        </p:nvSpPr>
        <p:spPr>
          <a:xfrm>
            <a:off x="2449286" y="5372100"/>
            <a:ext cx="6482437" cy="343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06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94" id="675" name="Google Shape;67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07">
            <a:hlinkClick r:id="rId4"/>
          </p:cNvPr>
          <p:cNvSpPr txBox="1"/>
          <p:nvPr/>
        </p:nvSpPr>
        <p:spPr>
          <a:xfrm>
            <a:off x="6988630" y="5437416"/>
            <a:ext cx="1997520" cy="300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07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95" id="682" name="Google Shape;68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8">
            <a:hlinkClick r:id="rId4"/>
          </p:cNvPr>
          <p:cNvSpPr txBox="1"/>
          <p:nvPr/>
        </p:nvSpPr>
        <p:spPr>
          <a:xfrm>
            <a:off x="7158284" y="5470074"/>
            <a:ext cx="1773439" cy="24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08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96" id="689" name="Google Shape;68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09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egontrailimages.097" id="695" name="Google Shape;69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10">
            <a:hlinkClick r:id="rId4"/>
          </p:cNvPr>
          <p:cNvSpPr txBox="1"/>
          <p:nvPr/>
        </p:nvSpPr>
        <p:spPr>
          <a:xfrm>
            <a:off x="2465614" y="5388430"/>
            <a:ext cx="6466109" cy="327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10">
            <a:hlinkClick r:id="rId5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1">
            <a:hlinkClick r:id="rId4"/>
          </p:cNvPr>
          <p:cNvSpPr txBox="1"/>
          <p:nvPr/>
        </p:nvSpPr>
        <p:spPr>
          <a:xfrm>
            <a:off x="7338989" y="5909743"/>
            <a:ext cx="160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